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81" r:id="rId2"/>
    <p:sldId id="282" r:id="rId3"/>
    <p:sldId id="283" r:id="rId4"/>
    <p:sldId id="256" r:id="rId5"/>
    <p:sldId id="286" r:id="rId6"/>
    <p:sldId id="287" r:id="rId7"/>
    <p:sldId id="288" r:id="rId8"/>
    <p:sldId id="289" r:id="rId9"/>
    <p:sldId id="290" r:id="rId10"/>
  </p:sldIdLst>
  <p:sldSz cx="12192000" cy="6858000"/>
  <p:notesSz cx="6858000" cy="9144000"/>
  <p:embeddedFontLst>
    <p:embeddedFont>
      <p:font typeface="Adobe 黑体 Std R" panose="020B0400000000000000" pitchFamily="34" charset="-128"/>
      <p:regular r:id="rId12"/>
    </p:embeddedFont>
    <p:embeddedFont>
      <p:font typeface="Bauhaus 93" panose="04030905020B02020C02" pitchFamily="8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559"/>
    <a:srgbClr val="09283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72" autoAdjust="0"/>
  </p:normalViewPr>
  <p:slideViewPr>
    <p:cSldViewPr snapToGrid="0">
      <p:cViewPr varScale="1">
        <p:scale>
          <a:sx n="82" d="100"/>
          <a:sy n="82" d="100"/>
        </p:scale>
        <p:origin x="6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2464B-6604-429B-A8FD-9F17EF193F93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6E928-C82F-4D84-A1D2-33C863ABDA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41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建模</a:t>
            </a:r>
            <a:endParaRPr lang="en-US" altLang="zh-TW" dirty="0"/>
          </a:p>
          <a:p>
            <a:r>
              <a:rPr lang="zh-TW" altLang="en-US" dirty="0"/>
              <a:t>擊發是因為實驗失敗，所以要重新設計</a:t>
            </a:r>
            <a:endParaRPr lang="en-US" altLang="zh-TW" dirty="0"/>
          </a:p>
          <a:p>
            <a:r>
              <a:rPr lang="zh-TW" altLang="en-US" dirty="0"/>
              <a:t>換彈是還沒測試，所以預留時間</a:t>
            </a:r>
            <a:endParaRPr lang="en-US" altLang="zh-TW" dirty="0"/>
          </a:p>
          <a:p>
            <a:r>
              <a:rPr lang="zh-TW" altLang="en-US" dirty="0"/>
              <a:t>底盤也是預留時間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3D</a:t>
            </a:r>
            <a:r>
              <a:rPr lang="zh-TW" altLang="en-US" dirty="0"/>
              <a:t>列印希望兩周能完成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金屬加工底盤打算不要用</a:t>
            </a:r>
            <a:r>
              <a:rPr lang="en-US" altLang="zh-TW" dirty="0"/>
              <a:t>3D</a:t>
            </a:r>
            <a:r>
              <a:rPr lang="zh-TW" altLang="en-US" dirty="0"/>
              <a:t>列印，直接金屬加工</a:t>
            </a:r>
            <a:endParaRPr lang="en-US" altLang="zh-TW" dirty="0"/>
          </a:p>
          <a:p>
            <a:r>
              <a:rPr lang="zh-TW" altLang="en-US" dirty="0"/>
              <a:t>轉向等等就完成可以金屬加工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60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電路圖已經設計好了，接下來要規劃在機器上的位置</a:t>
            </a:r>
            <a:endParaRPr lang="en-US" altLang="zh-TW" dirty="0"/>
          </a:p>
          <a:p>
            <a:r>
              <a:rPr lang="zh-TW" altLang="en-US" dirty="0"/>
              <a:t>接線放個兩周，因為可能中途要測試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自動瞄準的相機輸入在這周完成，並且可以將目標的位置輸出。</a:t>
            </a:r>
            <a:endParaRPr lang="en-US" altLang="zh-TW" dirty="0"/>
          </a:p>
          <a:p>
            <a:r>
              <a:rPr lang="zh-TW" altLang="en-US" dirty="0"/>
              <a:t>自動瞄準目標需要有轉向機構才能測試，所以放在後面一點。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砲塔控制的轉向與俯仰在這周已經完成了。</a:t>
            </a:r>
            <a:endParaRPr lang="en-US" altLang="zh-TW" dirty="0"/>
          </a:p>
          <a:p>
            <a:r>
              <a:rPr lang="zh-TW" altLang="en-US" dirty="0"/>
              <a:t>擊發跟換彈需要實體測試，所以也放後面一點。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底盤控制比較簡單，可以和其他東西同步進行。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52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46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79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94B6047-BAB5-B461-3073-9C8A4C55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134" y="1424185"/>
            <a:ext cx="5725731" cy="52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4B6047-BAB5-B461-3073-9C8A4C55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83" y="2063977"/>
            <a:ext cx="10372233" cy="94321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8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4B6047-BAB5-B461-3073-9C8A4C55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4" y="-2842376"/>
            <a:ext cx="10372233" cy="94321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3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轉向成果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2023-04-22 轉向機構成果">
            <a:hlinkClick r:id="" action="ppaction://media"/>
            <a:extLst>
              <a:ext uri="{FF2B5EF4-FFF2-40B4-BE49-F238E27FC236}">
                <a16:creationId xmlns:a16="http://schemas.microsoft.com/office/drawing/2014/main" id="{A5B1120C-A5CD-398E-9930-3EDCC908F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98672" y="1840522"/>
            <a:ext cx="6994656" cy="40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18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俯仰成果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" name="2023-04-22 俯仰機構成果">
            <a:hlinkClick r:id="" action="ppaction://media"/>
            <a:extLst>
              <a:ext uri="{FF2B5EF4-FFF2-40B4-BE49-F238E27FC236}">
                <a16:creationId xmlns:a16="http://schemas.microsoft.com/office/drawing/2014/main" id="{AB1BA847-1AA7-3C72-93CF-A46B66EB46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64207" y="1598626"/>
            <a:ext cx="7863586" cy="45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88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389</Words>
  <Application>Microsoft Office PowerPoint</Application>
  <PresentationFormat>寬螢幕</PresentationFormat>
  <Paragraphs>46</Paragraphs>
  <Slides>9</Slides>
  <Notes>5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Bauhaus 93</vt:lpstr>
      <vt:lpstr>Adobe 黑体 Std R</vt:lpstr>
      <vt:lpstr>Consolas</vt:lpstr>
      <vt:lpstr>Calibri</vt:lpstr>
      <vt:lpstr>Arial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14</cp:revision>
  <dcterms:created xsi:type="dcterms:W3CDTF">2023-03-04T05:49:25Z</dcterms:created>
  <dcterms:modified xsi:type="dcterms:W3CDTF">2023-04-22T13:25:28Z</dcterms:modified>
</cp:coreProperties>
</file>